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Inter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A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522" y="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9791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915769"/>
            <a:ext cx="7556421" cy="2338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ea typeface="Petrona Bold" pitchFamily="34" charset="-122"/>
                <a:cs typeface="Petrona Bold" pitchFamily="34" charset="-120"/>
              </a:rPr>
              <a:t>Hostel Entry-Exit Management: A Digital Solution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6280190" y="4456390"/>
            <a:ext cx="7556421" cy="3204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477000" y="699069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kern="0" spc="-3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Supervised by Dr. K.P. Singh</a:t>
            </a:r>
            <a:endParaRPr lang="en-US" sz="2800" dirty="0"/>
          </a:p>
        </p:txBody>
      </p:sp>
      <p:sp>
        <p:nvSpPr>
          <p:cNvPr id="6" name="Shape 3"/>
          <p:cNvSpPr/>
          <p:nvPr/>
        </p:nvSpPr>
        <p:spPr>
          <a:xfrm>
            <a:off x="6280190" y="607230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B26D80-B043-4A66-6ED8-0CEB676EAD5F}"/>
              </a:ext>
            </a:extLst>
          </p:cNvPr>
          <p:cNvSpPr/>
          <p:nvPr/>
        </p:nvSpPr>
        <p:spPr>
          <a:xfrm>
            <a:off x="12723541" y="7582829"/>
            <a:ext cx="1906859" cy="646771"/>
          </a:xfrm>
          <a:prstGeom prst="rect">
            <a:avLst/>
          </a:prstGeom>
          <a:solidFill>
            <a:srgbClr val="FDFA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C75089-D9C8-E3EE-DE1D-7DB89729A5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316" t="-17" r="3627" b="17"/>
          <a:stretch/>
        </p:blipFill>
        <p:spPr>
          <a:xfrm>
            <a:off x="-746760" y="0"/>
            <a:ext cx="6446520" cy="8229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B47C3D-A78F-AB41-08EA-4732DE077E4F}"/>
              </a:ext>
            </a:extLst>
          </p:cNvPr>
          <p:cNvSpPr txBox="1"/>
          <p:nvPr/>
        </p:nvSpPr>
        <p:spPr>
          <a:xfrm>
            <a:off x="6280192" y="3585563"/>
            <a:ext cx="2819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By </a:t>
            </a:r>
          </a:p>
          <a:p>
            <a:r>
              <a:rPr lang="en-US" sz="2400" dirty="0" err="1"/>
              <a:t>Atharav</a:t>
            </a:r>
            <a:r>
              <a:rPr lang="en-US" sz="2400" dirty="0"/>
              <a:t> Yadav</a:t>
            </a:r>
          </a:p>
          <a:p>
            <a:r>
              <a:rPr lang="en-US" sz="2400" dirty="0"/>
              <a:t>Nirbhay Paliwal</a:t>
            </a:r>
            <a:br>
              <a:rPr lang="en-US" sz="2400" dirty="0"/>
            </a:br>
            <a:r>
              <a:rPr lang="en-US" sz="2400" dirty="0"/>
              <a:t>Aditya Bhardwaj </a:t>
            </a:r>
            <a:br>
              <a:rPr lang="en-US" sz="2400" dirty="0"/>
            </a:br>
            <a:r>
              <a:rPr lang="en-US" sz="2400" dirty="0"/>
              <a:t>Shivam Kumar </a:t>
            </a:r>
            <a:br>
              <a:rPr lang="en-US" sz="2400" dirty="0"/>
            </a:br>
            <a:r>
              <a:rPr lang="en-US" sz="2400" dirty="0"/>
              <a:t>Pratik </a:t>
            </a:r>
            <a:r>
              <a:rPr lang="en-US" sz="2400" dirty="0" err="1"/>
              <a:t>Sarvaiya</a:t>
            </a:r>
            <a:r>
              <a:rPr lang="en-US" sz="2400" dirty="0"/>
              <a:t> </a:t>
            </a:r>
            <a:endParaRPr lang="en-IN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392442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793790" y="351222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digital solution addresses the limitations of the manual system.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13027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a secure, efficient, and transparent way to manage hostel entry and exit records.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11123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Future enhancements aim to further improve the app's functionality and expand its features.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1D1B03-B6D2-3D60-8562-CE93EF2B5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983" y="0"/>
            <a:ext cx="4077546" cy="82296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BADFAD-7C5B-8DF6-AC4A-EFB69007A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33" y="0"/>
            <a:ext cx="4196397" cy="8229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2D1CD5-980A-EB91-8E74-693D0180F287}"/>
              </a:ext>
            </a:extLst>
          </p:cNvPr>
          <p:cNvSpPr/>
          <p:nvPr/>
        </p:nvSpPr>
        <p:spPr>
          <a:xfrm>
            <a:off x="12723541" y="7582829"/>
            <a:ext cx="1906859" cy="646771"/>
          </a:xfrm>
          <a:prstGeom prst="rect">
            <a:avLst/>
          </a:prstGeom>
          <a:solidFill>
            <a:srgbClr val="FDFA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B4FF27-468B-EEF1-FA2B-7E507E31B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1382" y="0"/>
            <a:ext cx="4095588" cy="822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09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1E6DF06-6C38-504D-DB4D-9E2F74E6C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558" y="0"/>
            <a:ext cx="3911958" cy="8229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CE4A721-FE24-B8C2-2A8C-C76BEABE7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22" y="0"/>
            <a:ext cx="3854279" cy="82296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618F565-946F-6C92-9BCF-432C1CC021C5}"/>
              </a:ext>
            </a:extLst>
          </p:cNvPr>
          <p:cNvSpPr/>
          <p:nvPr/>
        </p:nvSpPr>
        <p:spPr>
          <a:xfrm>
            <a:off x="12723541" y="7582829"/>
            <a:ext cx="1906859" cy="646771"/>
          </a:xfrm>
          <a:prstGeom prst="rect">
            <a:avLst/>
          </a:prstGeom>
          <a:solidFill>
            <a:srgbClr val="FDFA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A9AFFE-1674-B38C-34A4-329DFA4B4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9473" y="0"/>
            <a:ext cx="3915404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37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40292" y="274091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Problem Statement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3549848"/>
            <a:ext cx="3446502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Inefficient Manual System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871849" y="4348043"/>
            <a:ext cx="34465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Time-consuming, error-prone, and lack of transparency.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801314" y="354984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Error Prone</a:t>
            </a:r>
            <a:endParaRPr lang="en-US" sz="2450" dirty="0"/>
          </a:p>
        </p:txBody>
      </p:sp>
      <p:sp>
        <p:nvSpPr>
          <p:cNvPr id="6" name="Text 4"/>
          <p:cNvSpPr/>
          <p:nvPr/>
        </p:nvSpPr>
        <p:spPr>
          <a:xfrm>
            <a:off x="4801314" y="4329707"/>
            <a:ext cx="424469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Difficulty in tracking entry/exit time.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607034" y="3549848"/>
            <a:ext cx="3162300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Administrative Burden</a:t>
            </a:r>
            <a:endParaRPr lang="en-US" sz="2450" dirty="0"/>
          </a:p>
        </p:txBody>
      </p:sp>
      <p:sp>
        <p:nvSpPr>
          <p:cNvPr id="8" name="Text 6"/>
          <p:cNvSpPr/>
          <p:nvPr/>
        </p:nvSpPr>
        <p:spPr>
          <a:xfrm>
            <a:off x="9607034" y="4166592"/>
            <a:ext cx="424469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record-keeping consumes significant administrative time and resources.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607034" y="5459373"/>
            <a:ext cx="42446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BFC146-A81D-BAE0-8045-63A72B2FE1D1}"/>
              </a:ext>
            </a:extLst>
          </p:cNvPr>
          <p:cNvSpPr/>
          <p:nvPr/>
        </p:nvSpPr>
        <p:spPr>
          <a:xfrm>
            <a:off x="12723541" y="7582829"/>
            <a:ext cx="1906859" cy="646771"/>
          </a:xfrm>
          <a:prstGeom prst="rect">
            <a:avLst/>
          </a:prstGeom>
          <a:solidFill>
            <a:srgbClr val="FDFA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20954"/>
            <a:ext cx="6338173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Solution: Digitalization</a:t>
            </a:r>
            <a:endParaRPr lang="en-US" sz="4900" dirty="0"/>
          </a:p>
        </p:txBody>
      </p:sp>
      <p:sp>
        <p:nvSpPr>
          <p:cNvPr id="4" name="Shape 1"/>
          <p:cNvSpPr/>
          <p:nvPr/>
        </p:nvSpPr>
        <p:spPr>
          <a:xfrm>
            <a:off x="6280190" y="329588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58903" y="3363873"/>
            <a:ext cx="152757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5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7017306" y="3295888"/>
            <a:ext cx="2927747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Geo-Location Validation</a:t>
            </a:r>
            <a:endParaRPr lang="en-US" sz="2450" dirty="0"/>
          </a:p>
        </p:txBody>
      </p:sp>
      <p:sp>
        <p:nvSpPr>
          <p:cNvPr id="7" name="Text 4"/>
          <p:cNvSpPr/>
          <p:nvPr/>
        </p:nvSpPr>
        <p:spPr>
          <a:xfrm>
            <a:off x="7017306" y="4211836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Ensures authenticity by verifying student location.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29588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4624" y="3363873"/>
            <a:ext cx="204787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5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10908983" y="3295888"/>
            <a:ext cx="2927747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Real-Time Photo Capture</a:t>
            </a:r>
            <a:endParaRPr lang="en-US" sz="2450" dirty="0"/>
          </a:p>
        </p:txBody>
      </p:sp>
      <p:sp>
        <p:nvSpPr>
          <p:cNvPr id="11" name="Text 8"/>
          <p:cNvSpPr/>
          <p:nvPr/>
        </p:nvSpPr>
        <p:spPr>
          <a:xfrm>
            <a:off x="10908983" y="4211836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visual confirmation of the student's identity.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41960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3066" y="5487591"/>
            <a:ext cx="204430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5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7017306" y="5419606"/>
            <a:ext cx="3450669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Role-Based Functionality</a:t>
            </a:r>
            <a:endParaRPr lang="en-US" sz="2450" dirty="0"/>
          </a:p>
        </p:txBody>
      </p:sp>
      <p:sp>
        <p:nvSpPr>
          <p:cNvPr id="15" name="Text 12"/>
          <p:cNvSpPr/>
          <p:nvPr/>
        </p:nvSpPr>
        <p:spPr>
          <a:xfrm>
            <a:off x="7017306" y="594562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Separate features for students and administrators.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B54468-10F8-2768-EC43-7BEAF02588F6}"/>
              </a:ext>
            </a:extLst>
          </p:cNvPr>
          <p:cNvSpPr/>
          <p:nvPr/>
        </p:nvSpPr>
        <p:spPr>
          <a:xfrm>
            <a:off x="12723541" y="7582829"/>
            <a:ext cx="1906859" cy="646771"/>
          </a:xfrm>
          <a:prstGeom prst="rect">
            <a:avLst/>
          </a:prstGeom>
          <a:solidFill>
            <a:srgbClr val="FDFA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02117" y="393343"/>
            <a:ext cx="687276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Geo-Location Restriction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401478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Leave Request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93790" y="463153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Student can only request to leave if currently inside the hostel.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01478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Arriving Request</a:t>
            </a:r>
            <a:endParaRPr lang="en-US" sz="2450" dirty="0"/>
          </a:p>
        </p:txBody>
      </p:sp>
      <p:sp>
        <p:nvSpPr>
          <p:cNvPr id="6" name="Text 4"/>
          <p:cNvSpPr/>
          <p:nvPr/>
        </p:nvSpPr>
        <p:spPr>
          <a:xfrm>
            <a:off x="7599521" y="463153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Student can only request to arrive if currently outside the hostel.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AD634F-171C-A4BC-9534-86FC8AD5C8DA}"/>
              </a:ext>
            </a:extLst>
          </p:cNvPr>
          <p:cNvSpPr/>
          <p:nvPr/>
        </p:nvSpPr>
        <p:spPr>
          <a:xfrm>
            <a:off x="12723541" y="7582829"/>
            <a:ext cx="1906859" cy="646771"/>
          </a:xfrm>
          <a:prstGeom prst="rect">
            <a:avLst/>
          </a:prstGeom>
          <a:solidFill>
            <a:srgbClr val="FDFA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D86CC9-1480-7922-C37A-6854F27F8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151"/>
            <a:ext cx="14630400" cy="8229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428ACF-B604-443A-FD2B-3DAB24770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27678"/>
            <a:ext cx="9681567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Camera Integration for Verification</a:t>
            </a:r>
            <a:endParaRPr lang="en-US" sz="4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660928"/>
            <a:ext cx="2152055" cy="13425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6452" y="3272671"/>
            <a:ext cx="11572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45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887742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Photo Capture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5357217" y="3413760"/>
            <a:ext cx="34563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Student takes a photo at the gate.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4016573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C6BDDA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060150"/>
            <a:ext cx="4304109" cy="13425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6807" y="4504611"/>
            <a:ext cx="15501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45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286964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Verification</a:t>
            </a:r>
            <a:endParaRPr lang="en-US" sz="2450" dirty="0"/>
          </a:p>
        </p:txBody>
      </p:sp>
      <p:sp>
        <p:nvSpPr>
          <p:cNvPr id="11" name="Text 7"/>
          <p:cNvSpPr/>
          <p:nvPr/>
        </p:nvSpPr>
        <p:spPr>
          <a:xfrm>
            <a:off x="6433304" y="4812983"/>
            <a:ext cx="368462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Student reviews photo and location.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415796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C6BDD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459373"/>
            <a:ext cx="6456164" cy="13425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6926" y="5903833"/>
            <a:ext cx="15478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45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686187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Request Submission</a:t>
            </a:r>
            <a:endParaRPr lang="en-US" sz="2450" dirty="0"/>
          </a:p>
        </p:txBody>
      </p:sp>
      <p:sp>
        <p:nvSpPr>
          <p:cNvPr id="16" name="Text 11"/>
          <p:cNvSpPr/>
          <p:nvPr/>
        </p:nvSpPr>
        <p:spPr>
          <a:xfrm>
            <a:off x="7509272" y="6212205"/>
            <a:ext cx="334506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 sends request to the server.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519BA5-F8A0-9A5E-1BED-10528948844A}"/>
              </a:ext>
            </a:extLst>
          </p:cNvPr>
          <p:cNvSpPr/>
          <p:nvPr/>
        </p:nvSpPr>
        <p:spPr>
          <a:xfrm>
            <a:off x="12723541" y="7582829"/>
            <a:ext cx="1906859" cy="646771"/>
          </a:xfrm>
          <a:prstGeom prst="rect">
            <a:avLst/>
          </a:prstGeom>
          <a:solidFill>
            <a:srgbClr val="FDFA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19657" y="318315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System Architecture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793790" y="4196239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Client-Side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93790" y="48129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 Native app for students and administrators.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96239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Server-Side</a:t>
            </a:r>
            <a:endParaRPr lang="en-US" sz="2450" dirty="0"/>
          </a:p>
        </p:txBody>
      </p:sp>
      <p:sp>
        <p:nvSpPr>
          <p:cNvPr id="6" name="Text 4"/>
          <p:cNvSpPr/>
          <p:nvPr/>
        </p:nvSpPr>
        <p:spPr>
          <a:xfrm>
            <a:off x="7599521" y="48129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 with MongoDB database for data storage.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369A38-8BB1-50D0-B44B-ADAE20071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69075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Technologies Used</a:t>
            </a:r>
            <a:endParaRPr lang="en-US" sz="4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28885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082647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Expo Go</a:t>
            </a:r>
            <a:endParaRPr lang="en-US" sz="2450" dirty="0"/>
          </a:p>
        </p:txBody>
      </p:sp>
      <p:sp>
        <p:nvSpPr>
          <p:cNvPr id="6" name="Text 2"/>
          <p:cNvSpPr/>
          <p:nvPr/>
        </p:nvSpPr>
        <p:spPr>
          <a:xfrm>
            <a:off x="793790" y="3608665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Cross-platform mobile development framework.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228885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3082647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React Native</a:t>
            </a:r>
            <a:endParaRPr lang="en-US" sz="2450" dirty="0"/>
          </a:p>
        </p:txBody>
      </p:sp>
      <p:sp>
        <p:nvSpPr>
          <p:cNvPr id="9" name="Text 4"/>
          <p:cNvSpPr/>
          <p:nvPr/>
        </p:nvSpPr>
        <p:spPr>
          <a:xfrm>
            <a:off x="4742021" y="3608665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JavaScript framework for building native mobile apps.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01491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790" y="5808702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MongoDB</a:t>
            </a:r>
            <a:endParaRPr lang="en-US" sz="2450" dirty="0"/>
          </a:p>
        </p:txBody>
      </p:sp>
      <p:sp>
        <p:nvSpPr>
          <p:cNvPr id="12" name="Text 6"/>
          <p:cNvSpPr/>
          <p:nvPr/>
        </p:nvSpPr>
        <p:spPr>
          <a:xfrm>
            <a:off x="793790" y="6334720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Document-oriented NoSQL database.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2021" y="5014913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42021" y="5808702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Node.js</a:t>
            </a:r>
            <a:endParaRPr lang="en-US" sz="2450" dirty="0"/>
          </a:p>
        </p:txBody>
      </p:sp>
      <p:sp>
        <p:nvSpPr>
          <p:cNvPr id="15" name="Text 8"/>
          <p:cNvSpPr/>
          <p:nvPr/>
        </p:nvSpPr>
        <p:spPr>
          <a:xfrm>
            <a:off x="4742021" y="6334720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JavaScript runtime environment for server-side development.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902262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Features</a:t>
            </a:r>
            <a:endParaRPr lang="en-US" sz="4900" dirty="0"/>
          </a:p>
        </p:txBody>
      </p:sp>
      <p:sp>
        <p:nvSpPr>
          <p:cNvPr id="4" name="Shape 1"/>
          <p:cNvSpPr/>
          <p:nvPr/>
        </p:nvSpPr>
        <p:spPr>
          <a:xfrm>
            <a:off x="6280190" y="3022044"/>
            <a:ext cx="3664863" cy="1720691"/>
          </a:xfrm>
          <a:prstGeom prst="roundRect">
            <a:avLst>
              <a:gd name="adj" fmla="val 553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25647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Student Features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6514624" y="3782497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Login, request, view history.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22044"/>
            <a:ext cx="3664863" cy="1720691"/>
          </a:xfrm>
          <a:prstGeom prst="roundRect">
            <a:avLst>
              <a:gd name="adj" fmla="val 553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25647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Admin Features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10406301" y="3782497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View requests, manage records.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69550"/>
            <a:ext cx="7556421" cy="1357789"/>
          </a:xfrm>
          <a:prstGeom prst="roundRect">
            <a:avLst>
              <a:gd name="adj" fmla="val 701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203984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General Features</a:t>
            </a:r>
            <a:endParaRPr lang="en-US" sz="245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FA0A5D7-133B-6004-D655-51969270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5698273" cy="8229601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6514624" y="573000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Geo-location validation, photo capture.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DE8158-D7F3-7E53-8DA5-4BB6E2F3685E}"/>
              </a:ext>
            </a:extLst>
          </p:cNvPr>
          <p:cNvSpPr/>
          <p:nvPr/>
        </p:nvSpPr>
        <p:spPr>
          <a:xfrm>
            <a:off x="12723541" y="7582829"/>
            <a:ext cx="1906859" cy="646771"/>
          </a:xfrm>
          <a:prstGeom prst="rect">
            <a:avLst/>
          </a:prstGeom>
          <a:solidFill>
            <a:srgbClr val="FDFA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2A4069-CCE5-4FFA-9FBC-DE676E319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362" y="4145400"/>
            <a:ext cx="1834843" cy="3949746"/>
          </a:xfrm>
          <a:prstGeom prst="roundRect">
            <a:avLst>
              <a:gd name="adj" fmla="val 2076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8BF7C0-C5EB-2B47-9441-476505CEA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803" y="55015"/>
            <a:ext cx="1830723" cy="39089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CB25D7-F9E9-8F7B-D110-049ADB2551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2024" y="33428"/>
            <a:ext cx="1877520" cy="39497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5D0D2DE-6632-9BFA-C7D9-6C6C154B78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364" y="4145400"/>
            <a:ext cx="1889162" cy="39497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1005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Enhancements</a:t>
            </a:r>
            <a:endParaRPr lang="en-US" sz="4900" dirty="0"/>
          </a:p>
        </p:txBody>
      </p:sp>
      <p:sp>
        <p:nvSpPr>
          <p:cNvPr id="3" name="Shape 1"/>
          <p:cNvSpPr/>
          <p:nvPr/>
        </p:nvSpPr>
        <p:spPr>
          <a:xfrm>
            <a:off x="793790" y="2604254"/>
            <a:ext cx="2173724" cy="1342549"/>
          </a:xfrm>
          <a:prstGeom prst="roundRect">
            <a:avLst>
              <a:gd name="adj" fmla="val 709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048714"/>
            <a:ext cx="11572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45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831068"/>
            <a:ext cx="3358991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Mess Rebate Calculation</a:t>
            </a:r>
            <a:endParaRPr lang="en-US" sz="2450" dirty="0"/>
          </a:p>
        </p:txBody>
      </p:sp>
      <p:sp>
        <p:nvSpPr>
          <p:cNvPr id="6" name="Text 4"/>
          <p:cNvSpPr/>
          <p:nvPr/>
        </p:nvSpPr>
        <p:spPr>
          <a:xfrm>
            <a:off x="3194328" y="3357086"/>
            <a:ext cx="40670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rebate based on days away.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931563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C6BDDA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4060150"/>
            <a:ext cx="4347567" cy="1342549"/>
          </a:xfrm>
          <a:prstGeom prst="roundRect">
            <a:avLst>
              <a:gd name="adj" fmla="val 709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8224" y="4504611"/>
            <a:ext cx="15501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45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286964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Event Reminders</a:t>
            </a:r>
            <a:endParaRPr lang="en-US" sz="2450" dirty="0"/>
          </a:p>
        </p:txBody>
      </p:sp>
      <p:sp>
        <p:nvSpPr>
          <p:cNvPr id="11" name="Text 9"/>
          <p:cNvSpPr/>
          <p:nvPr/>
        </p:nvSpPr>
        <p:spPr>
          <a:xfrm>
            <a:off x="5368171" y="4812983"/>
            <a:ext cx="42401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Notifications about events and deadlines.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87459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C6BDDA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516047"/>
            <a:ext cx="6521410" cy="1342549"/>
          </a:xfrm>
          <a:prstGeom prst="roundRect">
            <a:avLst>
              <a:gd name="adj" fmla="val 7096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28224" y="5960507"/>
            <a:ext cx="15478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kern="0" spc="-45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742861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Emergency Alerts</a:t>
            </a:r>
            <a:endParaRPr lang="en-US" sz="2450" dirty="0"/>
          </a:p>
        </p:txBody>
      </p:sp>
      <p:sp>
        <p:nvSpPr>
          <p:cNvPr id="16" name="Text 14"/>
          <p:cNvSpPr/>
          <p:nvPr/>
        </p:nvSpPr>
        <p:spPr>
          <a:xfrm>
            <a:off x="7542014" y="6268879"/>
            <a:ext cx="35293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Send alerts with location to admin.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26DDD9-AAE3-B727-DEE1-9E7648A10826}"/>
              </a:ext>
            </a:extLst>
          </p:cNvPr>
          <p:cNvSpPr/>
          <p:nvPr/>
        </p:nvSpPr>
        <p:spPr>
          <a:xfrm>
            <a:off x="12701239" y="7727795"/>
            <a:ext cx="1929161" cy="501805"/>
          </a:xfrm>
          <a:prstGeom prst="rect">
            <a:avLst/>
          </a:prstGeom>
          <a:solidFill>
            <a:srgbClr val="FDFA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331</Words>
  <Application>Microsoft Office PowerPoint</Application>
  <PresentationFormat>Custom</PresentationFormat>
  <Paragraphs>82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Petrona Bold</vt:lpstr>
      <vt:lpstr>Arial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nirbhay paliwal</cp:lastModifiedBy>
  <cp:revision>4</cp:revision>
  <dcterms:created xsi:type="dcterms:W3CDTF">2024-12-03T19:36:41Z</dcterms:created>
  <dcterms:modified xsi:type="dcterms:W3CDTF">2024-12-04T05:00:37Z</dcterms:modified>
</cp:coreProperties>
</file>